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3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899BCF5A-B3F4-4C3E-8C35-436CBEBC5479}">
          <p14:sldIdLst>
            <p14:sldId id="256"/>
            <p14:sldId id="257"/>
            <p14:sldId id="260"/>
            <p14:sldId id="258"/>
            <p14:sldId id="259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920" autoAdjust="0"/>
  </p:normalViewPr>
  <p:slideViewPr>
    <p:cSldViewPr snapToGrid="0">
      <p:cViewPr varScale="1">
        <p:scale>
          <a:sx n="109" d="100"/>
          <a:sy n="109" d="100"/>
        </p:scale>
        <p:origin x="6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72F64-1C25-4EAB-B6C7-56707A7EA9F1}" type="datetimeFigureOut">
              <a:rPr lang="zh-HK" altLang="en-US" smtClean="0"/>
              <a:t>24/9/2019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FE119-EC3E-41C4-8371-28595DC4C1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8102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6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9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0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6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6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2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8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69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3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0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845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5" r:id="rId5"/>
    <p:sldLayoutId id="2147483679" r:id="rId6"/>
    <p:sldLayoutId id="2147483680" r:id="rId7"/>
    <p:sldLayoutId id="2147483681" r:id="rId8"/>
    <p:sldLayoutId id="2147483684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一張含有 海灘, 室外, 水, 天空 的圖片&#10;&#10;自動產生的描述">
            <a:extLst>
              <a:ext uri="{FF2B5EF4-FFF2-40B4-BE49-F238E27FC236}">
                <a16:creationId xmlns:a16="http://schemas.microsoft.com/office/drawing/2014/main" id="{637E28EF-1A78-404D-9FB0-A595DE589B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808" r="9091" b="7584"/>
          <a:stretch/>
        </p:blipFill>
        <p:spPr>
          <a:xfrm>
            <a:off x="20" y="10"/>
            <a:ext cx="12191980" cy="6857988"/>
          </a:xfrm>
          <a:prstGeom prst="rect">
            <a:avLst/>
          </a:prstGeom>
        </p:spPr>
      </p:pic>
      <p:sp>
        <p:nvSpPr>
          <p:cNvPr id="25" name="Rectangle 19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601201"/>
            <a:ext cx="3702134" cy="5791132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A5A6F1BF-1DA0-4A66-8209-70B3586BB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200" y="1524001"/>
            <a:ext cx="3412067" cy="3478384"/>
          </a:xfrm>
        </p:spPr>
        <p:txBody>
          <a:bodyPr>
            <a:normAutofit/>
          </a:bodyPr>
          <a:lstStyle/>
          <a:p>
            <a:r>
              <a:rPr lang="zh-TW" altLang="en-US">
                <a:solidFill>
                  <a:srgbClr val="FFFFFF"/>
                </a:solidFill>
              </a:rPr>
              <a:t>司琴及指揮導論</a:t>
            </a:r>
            <a:endParaRPr lang="zh-HK" altLang="en-US">
              <a:solidFill>
                <a:srgbClr val="FFFFFF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7CB45B4-E997-4087-B3B9-677CEC67A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200" y="5145513"/>
            <a:ext cx="3412067" cy="73882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rgbClr val="FFFFFF">
                    <a:alpha val="75000"/>
                  </a:srgbClr>
                </a:solidFill>
              </a:rPr>
              <a:t>司琴導論</a:t>
            </a:r>
            <a:endParaRPr lang="zh-HK" altLang="en-US" dirty="0">
              <a:solidFill>
                <a:srgbClr val="FFFFFF">
                  <a:alpha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1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DF20AC-8206-4838-A530-DE477C9F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司琴的自我改進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9F7031-32E3-4CC1-95B3-635383D1F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如何有效改進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溝通</a:t>
            </a:r>
            <a:endParaRPr lang="en-US" altLang="zh-TW" dirty="0"/>
          </a:p>
          <a:p>
            <a:pPr lvl="1"/>
            <a:r>
              <a:rPr lang="zh-TW" altLang="en-US" dirty="0"/>
              <a:t>觀察</a:t>
            </a:r>
            <a:endParaRPr lang="en-US" altLang="zh-TW" dirty="0"/>
          </a:p>
          <a:p>
            <a:pPr lvl="1"/>
            <a:r>
              <a:rPr lang="zh-TW" altLang="en-US" dirty="0"/>
              <a:t>聆聽</a:t>
            </a:r>
            <a:endParaRPr lang="en-US" altLang="zh-TW" dirty="0"/>
          </a:p>
          <a:p>
            <a:pPr lvl="1"/>
            <a:r>
              <a:rPr lang="zh-TW" altLang="en-US" dirty="0"/>
              <a:t>思考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3629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EB25A1F-71A0-4195-A98E-AF4C09BC85E1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 anchor="ctr" anchorCtr="1"/>
          <a:lstStyle/>
          <a:p>
            <a:r>
              <a:rPr lang="zh-TW" altLang="en-US" dirty="0"/>
              <a:t>風琴示範及問答</a:t>
            </a:r>
            <a:endParaRPr lang="zh-HK" altLang="en-US" dirty="0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0A8D083-F59E-4A5B-8478-D59EF37B9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anchor="ctr" anchorCtr="1">
            <a:normAutofit/>
          </a:bodyPr>
          <a:lstStyle/>
          <a:p>
            <a:pPr marL="0" indent="0">
              <a:buNone/>
            </a:pPr>
            <a:r>
              <a:rPr lang="zh-TW" altLang="en-US" sz="9600" b="1" dirty="0"/>
              <a:t>完</a:t>
            </a:r>
            <a:endParaRPr lang="zh-HK" alt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66031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852660-E859-4BA9-9372-2CDE58566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司琴的定位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61F57DE-3DE1-4D1A-BF56-200CEDE10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風琴師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伴奏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司琴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對象</a:t>
            </a:r>
            <a:endParaRPr lang="en-US" altLang="zh-TW" dirty="0"/>
          </a:p>
          <a:p>
            <a:pPr lvl="2"/>
            <a:r>
              <a:rPr lang="zh-TW" altLang="en-US" dirty="0"/>
              <a:t>歌詠團</a:t>
            </a:r>
            <a:endParaRPr lang="en-US" altLang="zh-TW" dirty="0"/>
          </a:p>
          <a:p>
            <a:pPr lvl="2"/>
            <a:r>
              <a:rPr lang="zh-TW" altLang="en-US" dirty="0"/>
              <a:t>領唱員</a:t>
            </a:r>
            <a:endParaRPr lang="en-US" altLang="zh-TW" dirty="0"/>
          </a:p>
          <a:p>
            <a:pPr lvl="2"/>
            <a:r>
              <a:rPr lang="zh-TW" altLang="en-US" dirty="0"/>
              <a:t>教友</a:t>
            </a:r>
            <a:endParaRPr lang="en-US" altLang="zh-TW" dirty="0"/>
          </a:p>
          <a:p>
            <a:pPr lvl="3"/>
            <a:r>
              <a:rPr lang="en-US" altLang="zh-TW" dirty="0"/>
              <a:t>?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181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2E7CEF-6603-40AA-8B50-CFCEE0DDC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司琴的角色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7CE969-9794-4EAA-A7F7-2E5D63FB5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表演者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伴唱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領導者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跟指揮的關係</a:t>
            </a:r>
            <a:endParaRPr lang="en-US" altLang="zh-TW" dirty="0"/>
          </a:p>
          <a:p>
            <a:pPr lvl="1"/>
            <a:r>
              <a:rPr lang="zh-TW" altLang="en-US" dirty="0"/>
              <a:t>跟教友的關係</a:t>
            </a:r>
            <a:endParaRPr lang="en-US" altLang="zh-TW" dirty="0"/>
          </a:p>
          <a:p>
            <a:pPr lvl="2"/>
            <a:r>
              <a:rPr lang="zh-TW" altLang="en-US" dirty="0"/>
              <a:t>幫助教友參與詠唱</a:t>
            </a:r>
            <a:endParaRPr lang="en-US" altLang="zh-TW" dirty="0"/>
          </a:p>
          <a:p>
            <a:pPr lvl="2"/>
            <a:r>
              <a:rPr lang="zh-TW" altLang="en-US" dirty="0"/>
              <a:t>製造適合祈禱氣氛</a:t>
            </a:r>
            <a:endParaRPr lang="en-US" altLang="zh-TW" dirty="0"/>
          </a:p>
          <a:p>
            <a:r>
              <a:rPr lang="zh-TW" altLang="en-US" dirty="0"/>
              <a:t>風琴的守護者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風琴的保養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6694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EFA47A-E2BD-4F32-B885-D16759A5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司琴的準備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61FD8A-F1B9-498F-980D-A21DEFA79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為甚麼是風琴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司琴的條件</a:t>
            </a:r>
            <a:endParaRPr lang="en-US" altLang="zh-TW" dirty="0"/>
          </a:p>
          <a:p>
            <a:pPr lvl="1"/>
            <a:r>
              <a:rPr lang="zh-TW" altLang="en-US" dirty="0"/>
              <a:t>音樂程度</a:t>
            </a:r>
            <a:r>
              <a:rPr lang="en-US" altLang="zh-TW" dirty="0"/>
              <a:t>?</a:t>
            </a:r>
          </a:p>
          <a:p>
            <a:pPr lvl="2"/>
            <a:r>
              <a:rPr lang="zh-TW" altLang="en-US" dirty="0"/>
              <a:t>歌唱經驗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對風琴的認識</a:t>
            </a:r>
            <a:endParaRPr lang="en-US" altLang="zh-TW" dirty="0"/>
          </a:p>
          <a:p>
            <a:pPr lvl="1"/>
            <a:r>
              <a:rPr lang="zh-TW" altLang="en-US" dirty="0"/>
              <a:t>對場地的認識</a:t>
            </a:r>
            <a:endParaRPr lang="en-US" altLang="zh-TW" dirty="0"/>
          </a:p>
          <a:p>
            <a:pPr lvl="2"/>
            <a:r>
              <a:rPr lang="zh-TW" altLang="en-US" dirty="0"/>
              <a:t>聲效</a:t>
            </a:r>
            <a:endParaRPr lang="en-US" altLang="zh-TW" dirty="0"/>
          </a:p>
          <a:p>
            <a:pPr lvl="1"/>
            <a:r>
              <a:rPr lang="zh-TW" altLang="en-US" dirty="0"/>
              <a:t>對詠唱者的認識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0681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58CBF5-8CC6-446C-A8D8-2BF861DEA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伴奏內容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F7DFAE-7E98-4DEA-8F3F-D18D4586F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必須依照樂譜上內容彈奏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轉調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改變和弦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增加裝飾音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了解伴奏部份</a:t>
            </a:r>
            <a:endParaRPr lang="en-US" altLang="zh-TW" dirty="0"/>
          </a:p>
          <a:p>
            <a:pPr lvl="1"/>
            <a:r>
              <a:rPr lang="zh-TW" altLang="en-US" dirty="0"/>
              <a:t>目的</a:t>
            </a:r>
            <a:endParaRPr lang="en-US" altLang="zh-TW" dirty="0"/>
          </a:p>
          <a:p>
            <a:pPr lvl="1"/>
            <a:r>
              <a:rPr lang="zh-TW" altLang="en-US" dirty="0"/>
              <a:t>對詠唱者的影響</a:t>
            </a:r>
            <a:endParaRPr lang="en-US" altLang="zh-TW" dirty="0"/>
          </a:p>
          <a:p>
            <a:r>
              <a:rPr lang="zh-TW" altLang="en-US" dirty="0"/>
              <a:t>如何為無伴奏歌曲伴奏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額我略歌曲</a:t>
            </a:r>
            <a:endParaRPr lang="en-US" altLang="zh-TW" dirty="0"/>
          </a:p>
          <a:p>
            <a:r>
              <a:rPr lang="zh-TW" altLang="en-US" dirty="0"/>
              <a:t>指揮的參與</a:t>
            </a:r>
            <a:r>
              <a:rPr lang="en-US" altLang="zh-TW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6838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328B14-42A6-49C7-936D-55C11A23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彈奏部份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E1F35E5-FBCF-4C16-A299-8532A6388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選用適合的音色</a:t>
            </a:r>
            <a:endParaRPr lang="en-US" altLang="zh-TW" dirty="0"/>
          </a:p>
          <a:p>
            <a:pPr lvl="1"/>
            <a:r>
              <a:rPr lang="zh-TW" altLang="en-US" dirty="0"/>
              <a:t>整體氣氛</a:t>
            </a:r>
            <a:endParaRPr lang="en-US" altLang="zh-TW" dirty="0"/>
          </a:p>
          <a:p>
            <a:pPr lvl="1"/>
            <a:r>
              <a:rPr lang="zh-TW" altLang="en-US" dirty="0"/>
              <a:t>歌詞內容</a:t>
            </a:r>
            <a:endParaRPr lang="en-US" altLang="zh-TW" dirty="0"/>
          </a:p>
          <a:p>
            <a:pPr lvl="1"/>
            <a:r>
              <a:rPr lang="zh-TW" altLang="en-US" dirty="0"/>
              <a:t>指揮的參與</a:t>
            </a:r>
            <a:r>
              <a:rPr lang="en-US" altLang="zh-TW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271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53FF0BE-06EE-48BC-B9FA-B8A0BB7D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彈奏部份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FE3FAE-9418-4713-B29C-595386EFE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TW" altLang="en-US" dirty="0"/>
              <a:t>前奏模範</a:t>
            </a:r>
            <a:endParaRPr lang="en-US" altLang="zh-TW" dirty="0"/>
          </a:p>
          <a:p>
            <a:pPr lvl="1"/>
            <a:r>
              <a:rPr lang="zh-TW" altLang="en-US" dirty="0"/>
              <a:t>必須彈完整前奏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首句</a:t>
            </a:r>
            <a:r>
              <a:rPr lang="en-US" altLang="zh-TW" dirty="0"/>
              <a:t>? </a:t>
            </a:r>
            <a:r>
              <a:rPr lang="zh-TW" altLang="en-US" dirty="0"/>
              <a:t>末句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長度</a:t>
            </a:r>
            <a:r>
              <a:rPr lang="en-US" altLang="zh-TW" dirty="0"/>
              <a:t>?</a:t>
            </a:r>
          </a:p>
          <a:p>
            <a:pPr lvl="1"/>
            <a:r>
              <a:rPr lang="zh-TW" altLang="en-US" dirty="0"/>
              <a:t>只彈奏單聲部旋律</a:t>
            </a:r>
            <a:r>
              <a:rPr lang="en-US" altLang="zh-TW" dirty="0"/>
              <a:t>?</a:t>
            </a:r>
            <a:r>
              <a:rPr lang="zh-TW" altLang="en-US" dirty="0"/>
              <a:t>單音</a:t>
            </a:r>
            <a:r>
              <a:rPr lang="en-US" altLang="zh-TW" dirty="0"/>
              <a:t>?</a:t>
            </a:r>
          </a:p>
          <a:p>
            <a:r>
              <a:rPr lang="zh-TW" altLang="en-US" dirty="0"/>
              <a:t>前奏模範的目的</a:t>
            </a:r>
            <a:endParaRPr lang="en-US" altLang="zh-TW" dirty="0"/>
          </a:p>
          <a:p>
            <a:pPr lvl="1"/>
            <a:r>
              <a:rPr lang="zh-TW" altLang="en-US" dirty="0"/>
              <a:t>提示</a:t>
            </a:r>
            <a:endParaRPr lang="en-US" altLang="zh-TW" dirty="0"/>
          </a:p>
          <a:p>
            <a:pPr lvl="2"/>
            <a:r>
              <a:rPr lang="zh-TW" altLang="en-US" dirty="0"/>
              <a:t>對象</a:t>
            </a:r>
            <a:endParaRPr lang="en-US" altLang="zh-TW" dirty="0"/>
          </a:p>
          <a:p>
            <a:pPr lvl="2"/>
            <a:r>
              <a:rPr lang="zh-TW" altLang="en-US" dirty="0"/>
              <a:t>開始詠唱</a:t>
            </a:r>
            <a:endParaRPr lang="en-US" altLang="zh-TW" dirty="0"/>
          </a:p>
          <a:p>
            <a:pPr lvl="1"/>
            <a:r>
              <a:rPr lang="zh-TW" altLang="en-US" dirty="0"/>
              <a:t>氣氛</a:t>
            </a:r>
            <a:endParaRPr lang="en-US" altLang="zh-TW" dirty="0"/>
          </a:p>
          <a:p>
            <a:pPr lvl="1"/>
            <a:r>
              <a:rPr lang="zh-TW" altLang="en-US" dirty="0"/>
              <a:t>速度</a:t>
            </a:r>
            <a:endParaRPr lang="en-US" altLang="zh-TW" dirty="0"/>
          </a:p>
          <a:p>
            <a:pPr lvl="1"/>
            <a:r>
              <a:rPr lang="zh-TW" altLang="en-US" dirty="0"/>
              <a:t>調性</a:t>
            </a:r>
            <a:endParaRPr lang="en-US" altLang="zh-TW" dirty="0"/>
          </a:p>
          <a:p>
            <a:r>
              <a:rPr lang="zh-TW" altLang="en-US" dirty="0"/>
              <a:t>時機</a:t>
            </a:r>
            <a:endParaRPr lang="en-US" altLang="zh-TW" dirty="0"/>
          </a:p>
          <a:p>
            <a:pPr lvl="1"/>
            <a:r>
              <a:rPr lang="zh-TW" altLang="en-US" dirty="0"/>
              <a:t>不影響禮儀進行</a:t>
            </a:r>
            <a:endParaRPr lang="en-US" altLang="zh-TW" dirty="0"/>
          </a:p>
          <a:p>
            <a:r>
              <a:rPr lang="zh-TW" altLang="en-US" dirty="0"/>
              <a:t>指揮的參與</a:t>
            </a:r>
            <a:r>
              <a:rPr lang="en-US" altLang="zh-TW" dirty="0"/>
              <a:t>?</a:t>
            </a:r>
          </a:p>
          <a:p>
            <a:pPr lvl="1"/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0160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DBE2D6-D4A2-4FBA-AA61-355E9FEFA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彈奏部份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EFEA5A6-9582-4E4F-9EBE-70A287E22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引導教友正確詠唱</a:t>
            </a:r>
            <a:endParaRPr lang="en-US" altLang="zh-TW" dirty="0"/>
          </a:p>
          <a:p>
            <a:pPr lvl="1"/>
            <a:r>
              <a:rPr lang="zh-TW" altLang="en-US" dirty="0"/>
              <a:t>分句處理</a:t>
            </a:r>
            <a:endParaRPr lang="en-US" altLang="zh-TW" dirty="0"/>
          </a:p>
          <a:p>
            <a:pPr lvl="2"/>
            <a:r>
              <a:rPr lang="zh-TW" altLang="en-US" dirty="0"/>
              <a:t>提示換氣</a:t>
            </a:r>
            <a:r>
              <a:rPr lang="en-US" altLang="zh-TW" dirty="0"/>
              <a:t>/</a:t>
            </a:r>
            <a:r>
              <a:rPr lang="zh-TW" altLang="en-US" dirty="0"/>
              <a:t>不換氣</a:t>
            </a:r>
            <a:endParaRPr lang="en-US" altLang="zh-TW" dirty="0"/>
          </a:p>
          <a:p>
            <a:pPr lvl="1"/>
            <a:r>
              <a:rPr lang="zh-TW" altLang="en-US" dirty="0"/>
              <a:t>正確音高及節奏</a:t>
            </a:r>
            <a:endParaRPr lang="en-US" altLang="zh-TW" dirty="0"/>
          </a:p>
          <a:p>
            <a:pPr lvl="1"/>
            <a:r>
              <a:rPr lang="zh-TW" altLang="en-US" dirty="0"/>
              <a:t>音色變換</a:t>
            </a:r>
            <a:endParaRPr lang="en-US" altLang="zh-TW" dirty="0"/>
          </a:p>
          <a:p>
            <a:pPr lvl="2"/>
            <a:r>
              <a:rPr lang="zh-TW" altLang="en-US" dirty="0"/>
              <a:t>配合歌詞意義</a:t>
            </a:r>
            <a:endParaRPr lang="en-US" altLang="zh-TW" dirty="0"/>
          </a:p>
          <a:p>
            <a:r>
              <a:rPr lang="zh-TW" altLang="en-US" dirty="0"/>
              <a:t>指揮的參與</a:t>
            </a:r>
            <a:r>
              <a:rPr lang="en-US" altLang="zh-TW" dirty="0"/>
              <a:t>?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741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E718E2-658E-4E2B-AC7B-E8F55E919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彈奏部份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56B1DA-F7C5-4DBD-9059-838486635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風琴獨奏</a:t>
            </a:r>
            <a:endParaRPr lang="en-US" altLang="zh-TW" dirty="0"/>
          </a:p>
          <a:p>
            <a:pPr lvl="1"/>
            <a:r>
              <a:rPr lang="zh-TW" altLang="en-US" dirty="0"/>
              <a:t>時機</a:t>
            </a:r>
            <a:endParaRPr lang="en-US" altLang="zh-TW" dirty="0"/>
          </a:p>
          <a:p>
            <a:pPr lvl="1"/>
            <a:r>
              <a:rPr lang="zh-TW" altLang="en-US" dirty="0"/>
              <a:t>目的</a:t>
            </a:r>
            <a:r>
              <a:rPr lang="en-US" altLang="zh-TW" dirty="0"/>
              <a:t>?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9566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33E39"/>
      </a:dk2>
      <a:lt2>
        <a:srgbClr val="E9E7E4"/>
      </a:lt2>
      <a:accent1>
        <a:srgbClr val="94A4C5"/>
      </a:accent1>
      <a:accent2>
        <a:srgbClr val="7FAABA"/>
      </a:accent2>
      <a:accent3>
        <a:srgbClr val="82ACA6"/>
      </a:accent3>
      <a:accent4>
        <a:srgbClr val="77AE8F"/>
      </a:accent4>
      <a:accent5>
        <a:srgbClr val="81AD81"/>
      </a:accent5>
      <a:accent6>
        <a:srgbClr val="8BAB75"/>
      </a:accent6>
      <a:hlink>
        <a:srgbClr val="938059"/>
      </a:hlink>
      <a:folHlink>
        <a:srgbClr val="848484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254</Words>
  <Application>Microsoft Office PowerPoint</Application>
  <PresentationFormat>寬螢幕</PresentationFormat>
  <Paragraphs>82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新細明體</vt:lpstr>
      <vt:lpstr>Calibri</vt:lpstr>
      <vt:lpstr>Gill Sans MT</vt:lpstr>
      <vt:lpstr>Wingdings 2</vt:lpstr>
      <vt:lpstr>DividendVTI</vt:lpstr>
      <vt:lpstr>司琴及指揮導論</vt:lpstr>
      <vt:lpstr>司琴的定位</vt:lpstr>
      <vt:lpstr>司琴的角色</vt:lpstr>
      <vt:lpstr>司琴的準備</vt:lpstr>
      <vt:lpstr>伴奏內容</vt:lpstr>
      <vt:lpstr>彈奏部份</vt:lpstr>
      <vt:lpstr>彈奏部份</vt:lpstr>
      <vt:lpstr>彈奏部份</vt:lpstr>
      <vt:lpstr>彈奏部份</vt:lpstr>
      <vt:lpstr>司琴的自我改進</vt:lpstr>
      <vt:lpstr>風琴示範及問答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司琴及指揮導論</dc:title>
  <dc:creator>Jackie Fung</dc:creator>
  <cp:lastModifiedBy>Maria Tam</cp:lastModifiedBy>
  <cp:revision>15</cp:revision>
  <dcterms:created xsi:type="dcterms:W3CDTF">2019-09-22T18:31:00Z</dcterms:created>
  <dcterms:modified xsi:type="dcterms:W3CDTF">2019-09-24T06:18:57Z</dcterms:modified>
</cp:coreProperties>
</file>