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90" r:id="rId7"/>
    <p:sldId id="288" r:id="rId8"/>
    <p:sldId id="289" r:id="rId9"/>
    <p:sldId id="261" r:id="rId10"/>
    <p:sldId id="262" r:id="rId11"/>
    <p:sldId id="291" r:id="rId12"/>
    <p:sldId id="264" r:id="rId13"/>
    <p:sldId id="292" r:id="rId14"/>
    <p:sldId id="293" r:id="rId15"/>
    <p:sldId id="265" r:id="rId16"/>
    <p:sldId id="294" r:id="rId17"/>
    <p:sldId id="266" r:id="rId18"/>
    <p:sldId id="268" r:id="rId19"/>
    <p:sldId id="269" r:id="rId20"/>
    <p:sldId id="272" r:id="rId21"/>
    <p:sldId id="273" r:id="rId22"/>
    <p:sldId id="274" r:id="rId23"/>
    <p:sldId id="275" r:id="rId24"/>
    <p:sldId id="277" r:id="rId25"/>
    <p:sldId id="263" r:id="rId26"/>
    <p:sldId id="278" r:id="rId27"/>
    <p:sldId id="279" r:id="rId28"/>
    <p:sldId id="296" r:id="rId29"/>
    <p:sldId id="280" r:id="rId30"/>
    <p:sldId id="267" r:id="rId31"/>
    <p:sldId id="295" r:id="rId32"/>
    <p:sldId id="284" r:id="rId33"/>
    <p:sldId id="281" r:id="rId34"/>
    <p:sldId id="282" r:id="rId35"/>
    <p:sldId id="283" r:id="rId36"/>
    <p:sldId id="297" r:id="rId37"/>
    <p:sldId id="285" r:id="rId38"/>
    <p:sldId id="286" r:id="rId39"/>
    <p:sldId id="287" r:id="rId40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8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6F19-C9F5-47DC-B782-82BCF1BFC329}" type="datetimeFigureOut">
              <a:rPr lang="zh-HK" altLang="en-US" smtClean="0"/>
              <a:t>24/1/2019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89D3761-BFE2-48E8-A361-03ACC2D826B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0133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6F19-C9F5-47DC-B782-82BCF1BFC329}" type="datetimeFigureOut">
              <a:rPr lang="zh-HK" altLang="en-US" smtClean="0"/>
              <a:t>24/1/2019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89D3761-BFE2-48E8-A361-03ACC2D826B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8032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6F19-C9F5-47DC-B782-82BCF1BFC329}" type="datetimeFigureOut">
              <a:rPr lang="zh-HK" altLang="en-US" smtClean="0"/>
              <a:t>24/1/2019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89D3761-BFE2-48E8-A361-03ACC2D826B9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7895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6F19-C9F5-47DC-B782-82BCF1BFC329}" type="datetimeFigureOut">
              <a:rPr lang="zh-HK" altLang="en-US" smtClean="0"/>
              <a:t>24/1/2019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9D3761-BFE2-48E8-A361-03ACC2D826B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28981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6F19-C9F5-47DC-B782-82BCF1BFC329}" type="datetimeFigureOut">
              <a:rPr lang="zh-HK" altLang="en-US" smtClean="0"/>
              <a:t>24/1/2019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9D3761-BFE2-48E8-A361-03ACC2D826B9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0884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6F19-C9F5-47DC-B782-82BCF1BFC329}" type="datetimeFigureOut">
              <a:rPr lang="zh-HK" altLang="en-US" smtClean="0"/>
              <a:t>24/1/2019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9D3761-BFE2-48E8-A361-03ACC2D826B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97159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6F19-C9F5-47DC-B782-82BCF1BFC329}" type="datetimeFigureOut">
              <a:rPr lang="zh-HK" altLang="en-US" smtClean="0"/>
              <a:t>24/1/2019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3761-BFE2-48E8-A361-03ACC2D826B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3331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6F19-C9F5-47DC-B782-82BCF1BFC329}" type="datetimeFigureOut">
              <a:rPr lang="zh-HK" altLang="en-US" smtClean="0"/>
              <a:t>24/1/2019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3761-BFE2-48E8-A361-03ACC2D826B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5289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6F19-C9F5-47DC-B782-82BCF1BFC329}" type="datetimeFigureOut">
              <a:rPr lang="zh-HK" altLang="en-US" smtClean="0"/>
              <a:t>24/1/2019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3761-BFE2-48E8-A361-03ACC2D826B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60199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6F19-C9F5-47DC-B782-82BCF1BFC329}" type="datetimeFigureOut">
              <a:rPr lang="zh-HK" altLang="en-US" smtClean="0"/>
              <a:t>24/1/2019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89D3761-BFE2-48E8-A361-03ACC2D826B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000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6F19-C9F5-47DC-B782-82BCF1BFC329}" type="datetimeFigureOut">
              <a:rPr lang="zh-HK" altLang="en-US" smtClean="0"/>
              <a:t>24/1/2019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89D3761-BFE2-48E8-A361-03ACC2D826B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9579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6F19-C9F5-47DC-B782-82BCF1BFC329}" type="datetimeFigureOut">
              <a:rPr lang="zh-HK" altLang="en-US" smtClean="0"/>
              <a:t>24/1/2019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89D3761-BFE2-48E8-A361-03ACC2D826B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7957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6F19-C9F5-47DC-B782-82BCF1BFC329}" type="datetimeFigureOut">
              <a:rPr lang="zh-HK" altLang="en-US" smtClean="0"/>
              <a:t>24/1/2019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3761-BFE2-48E8-A361-03ACC2D826B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9349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6F19-C9F5-47DC-B782-82BCF1BFC329}" type="datetimeFigureOut">
              <a:rPr lang="zh-HK" altLang="en-US" smtClean="0"/>
              <a:t>24/1/2019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3761-BFE2-48E8-A361-03ACC2D826B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8175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6F19-C9F5-47DC-B782-82BCF1BFC329}" type="datetimeFigureOut">
              <a:rPr lang="zh-HK" altLang="en-US" smtClean="0"/>
              <a:t>24/1/2019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3761-BFE2-48E8-A361-03ACC2D826B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92403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6F19-C9F5-47DC-B782-82BCF1BFC329}" type="datetimeFigureOut">
              <a:rPr lang="zh-HK" altLang="en-US" smtClean="0"/>
              <a:t>24/1/2019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9D3761-BFE2-48E8-A361-03ACC2D826B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2051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16F19-C9F5-47DC-B782-82BCF1BFC329}" type="datetimeFigureOut">
              <a:rPr lang="zh-HK" altLang="en-US" smtClean="0"/>
              <a:t>24/1/2019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89D3761-BFE2-48E8-A361-03ACC2D826B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0436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en-US" altLang="zh-HK" dirty="0" smtClean="0"/>
              <a:t>          </a:t>
            </a:r>
            <a:r>
              <a:rPr lang="zh-HK" altLang="en-US" sz="7300" b="1" dirty="0" smtClean="0"/>
              <a:t>聖樂靈修</a:t>
            </a:r>
            <a:r>
              <a:rPr lang="en-US" altLang="zh-HK" sz="7300" dirty="0" smtClean="0"/>
              <a:t/>
            </a:r>
            <a:br>
              <a:rPr lang="en-US" altLang="zh-HK" sz="7300" dirty="0" smtClean="0"/>
            </a:br>
            <a:endParaRPr lang="zh-HK" altLang="en-US" sz="73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89213" y="4070797"/>
            <a:ext cx="8915399" cy="1126283"/>
          </a:xfrm>
        </p:spPr>
        <p:txBody>
          <a:bodyPr/>
          <a:lstStyle/>
          <a:p>
            <a:r>
              <a:rPr lang="zh-TW" altLang="en-US" dirty="0" smtClean="0"/>
              <a:t>                         </a:t>
            </a:r>
            <a:r>
              <a:rPr lang="zh-TW" altLang="en-US" sz="4400" dirty="0" smtClean="0"/>
              <a:t>聖</a:t>
            </a:r>
            <a:r>
              <a:rPr lang="zh-TW" altLang="en-US" sz="4400" dirty="0"/>
              <a:t>樂的</a:t>
            </a:r>
            <a:r>
              <a:rPr lang="zh-TW" altLang="en-US" sz="4400" b="1" i="1" dirty="0"/>
              <a:t>靈</a:t>
            </a:r>
            <a:r>
              <a:rPr lang="zh-TW" altLang="en-US" sz="4400" dirty="0"/>
              <a:t>與</a:t>
            </a:r>
            <a:r>
              <a:rPr lang="zh-TW" altLang="en-US" sz="4400" b="1" i="1" dirty="0"/>
              <a:t>修</a:t>
            </a:r>
            <a:endParaRPr lang="zh-HK" alt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2368044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dirty="0" smtClean="0"/>
              <a:t>不單是</a:t>
            </a:r>
            <a:r>
              <a:rPr lang="zh-TW" altLang="en-US" sz="4400" dirty="0"/>
              <a:t>喜歡寧靜的性情，不單是頓悟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HK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49" y="2194561"/>
            <a:ext cx="5945951" cy="3821228"/>
          </a:xfrm>
        </p:spPr>
      </p:pic>
      <p:pic>
        <p:nvPicPr>
          <p:cNvPr id="6147" name="Picture 3" descr="C:\Users\Owner\AppData\Local\Microsoft\Windows\Temporary Internet Files\Content.IE5\J312UEWT\20061123010343379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521" y="2165684"/>
            <a:ext cx="5094973" cy="382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539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      不單只是</a:t>
            </a:r>
            <a:r>
              <a:rPr lang="zh-TW" altLang="en-US" dirty="0"/>
              <a:t>禮節的滿</a:t>
            </a:r>
            <a:r>
              <a:rPr lang="zh-TW" altLang="en-US" dirty="0" smtClean="0"/>
              <a:t>全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HK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225" y="1472665"/>
            <a:ext cx="6493844" cy="4870383"/>
          </a:xfrm>
        </p:spPr>
      </p:pic>
    </p:spTree>
    <p:extLst>
      <p:ext uri="{BB962C8B-B14F-4D97-AF65-F5344CB8AC3E}">
        <p14:creationId xmlns:p14="http://schemas.microsoft.com/office/powerpoint/2010/main" val="1510599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「靈修」主體是我（人），人對自己也不能完全洞悉，人有限制。</a:t>
            </a:r>
            <a:endParaRPr lang="zh-HK" altLang="en-US" dirty="0"/>
          </a:p>
        </p:txBody>
      </p:sp>
      <p:pic>
        <p:nvPicPr>
          <p:cNvPr id="7172" name="Picture 4" descr="C:\Users\Owner\AppData\Local\Microsoft\Windows\Temporary Internet Files\Content.IE5\J312UEWT\who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9904" y="2133600"/>
            <a:ext cx="3865217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641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　　音樂是什麼？</a:t>
            </a:r>
            <a:endParaRPr lang="zh-HK" altLang="en-US" sz="5400" dirty="0"/>
          </a:p>
        </p:txBody>
      </p:sp>
      <p:pic>
        <p:nvPicPr>
          <p:cNvPr id="8194" name="Picture 2" descr="C:\Users\Owner\AppData\Local\Microsoft\Windows\Temporary Internet Files\Content.IE5\J312UEWT\R11_Music_aaaa-_0012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367" y="2104724"/>
            <a:ext cx="4277038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55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31426" y="624110"/>
            <a:ext cx="8911687" cy="1280890"/>
          </a:xfrm>
        </p:spPr>
        <p:txBody>
          <a:bodyPr/>
          <a:lstStyle/>
          <a:p>
            <a:r>
              <a:rPr lang="zh-TW" altLang="en-US" dirty="0" smtClean="0"/>
              <a:t>　　　是</a:t>
            </a:r>
            <a:r>
              <a:rPr lang="zh-TW" altLang="en-US" sz="5400" b="1" dirty="0" smtClean="0"/>
              <a:t>文字</a:t>
            </a:r>
            <a:r>
              <a:rPr lang="zh-TW" altLang="en-US" dirty="0" smtClean="0"/>
              <a:t>是</a:t>
            </a:r>
            <a:r>
              <a:rPr lang="zh-TW" altLang="en-US" sz="5400" b="1" dirty="0" smtClean="0"/>
              <a:t>符號</a:t>
            </a:r>
            <a:endParaRPr lang="zh-HK" altLang="en-US" sz="5400" b="1" dirty="0"/>
          </a:p>
        </p:txBody>
      </p:sp>
      <p:pic>
        <p:nvPicPr>
          <p:cNvPr id="9221" name="Picture 5" descr="C:\Users\Owner\AppData\Local\Microsoft\Windows\Temporary Internet Files\Content.IE5\45DPDMD0\1094px-Triple-Spiral-Symbol-filled.svg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247" y="2056598"/>
            <a:ext cx="4036528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096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/>
              <a:t>這就是</a:t>
            </a:r>
            <a:r>
              <a:rPr lang="zh-HK" altLang="en-US" dirty="0" smtClean="0"/>
              <a:t>分心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zh-HK" altLang="en-US" dirty="0"/>
              <a:t>職業病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聖樂靈修就是放下音樂</a:t>
            </a:r>
            <a:endParaRPr lang="zh-HK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274769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67317" y="1119738"/>
            <a:ext cx="8915399" cy="311704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不是語，也不是言，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是聽不到的語言；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它們的聲音傳遍普</a:t>
            </a:r>
            <a:r>
              <a:rPr lang="zh-TW" altLang="en-US" dirty="0" smtClean="0"/>
              <a:t>世，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它們的言語達於</a:t>
            </a:r>
            <a:r>
              <a:rPr lang="zh-TW" altLang="en-US" dirty="0" smtClean="0"/>
              <a:t>地極。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詠</a:t>
            </a:r>
            <a:r>
              <a:rPr lang="en-US" altLang="zh-TW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19:4-5</a:t>
            </a:r>
            <a:endParaRPr lang="zh-HK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6317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　</a:t>
            </a:r>
            <a:r>
              <a:rPr lang="zh-TW" altLang="en-US" dirty="0" smtClean="0"/>
              <a:t>　　聖</a:t>
            </a:r>
            <a:r>
              <a:rPr lang="zh-TW" altLang="en-US" dirty="0"/>
              <a:t>樂靈修</a:t>
            </a:r>
            <a:r>
              <a:rPr lang="zh-TW" altLang="en-US" dirty="0" smtClean="0"/>
              <a:t>是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5229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HK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982820" y="2123975"/>
            <a:ext cx="4313864" cy="3777622"/>
          </a:xfrm>
        </p:spPr>
        <p:txBody>
          <a:bodyPr/>
          <a:lstStyle/>
          <a:p>
            <a:r>
              <a:rPr lang="zh-TW" altLang="en-US" sz="5400" dirty="0" smtClean="0"/>
              <a:t>是</a:t>
            </a:r>
            <a:r>
              <a:rPr lang="zh-TW" altLang="en-US" sz="5400" dirty="0"/>
              <a:t>帶人</a:t>
            </a:r>
            <a:r>
              <a:rPr lang="en-US" altLang="zh-TW" sz="5400" dirty="0" smtClean="0"/>
              <a:t>/</a:t>
            </a:r>
          </a:p>
          <a:p>
            <a:r>
              <a:rPr lang="zh-TW" altLang="en-US" sz="5400" dirty="0" smtClean="0"/>
              <a:t>自己</a:t>
            </a:r>
            <a:r>
              <a:rPr lang="zh-TW" altLang="en-US" sz="5400" dirty="0"/>
              <a:t>與天主踫</a:t>
            </a:r>
            <a:r>
              <a:rPr lang="zh-TW" altLang="en-US" sz="5400" dirty="0" smtClean="0"/>
              <a:t>觸</a:t>
            </a:r>
            <a:endParaRPr lang="en-US" altLang="zh-TW" sz="5400" dirty="0" smtClean="0"/>
          </a:p>
          <a:p>
            <a:endParaRPr lang="zh-HK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34" y="2036617"/>
            <a:ext cx="5198226" cy="3898669"/>
          </a:xfrm>
        </p:spPr>
      </p:pic>
    </p:spTree>
    <p:extLst>
      <p:ext uri="{BB962C8B-B14F-4D97-AF65-F5344CB8AC3E}">
        <p14:creationId xmlns:p14="http://schemas.microsoft.com/office/powerpoint/2010/main" val="1065003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81483"/>
          </a:xfrm>
        </p:spPr>
        <p:txBody>
          <a:bodyPr>
            <a:normAutofit fontScale="90000"/>
          </a:bodyPr>
          <a:lstStyle/>
          <a:p>
            <a:endParaRPr lang="zh-HK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09" y="1141958"/>
            <a:ext cx="3948546" cy="5264729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600543" y="1138845"/>
            <a:ext cx="4313864" cy="5253642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5400" dirty="0"/>
              <a:t>與及把人與人的關係拉</a:t>
            </a:r>
            <a:r>
              <a:rPr lang="zh-TW" altLang="en-US" sz="5400" dirty="0" smtClean="0"/>
              <a:t>近</a:t>
            </a:r>
            <a:endParaRPr lang="en-US" altLang="zh-TW" sz="5400" dirty="0" smtClean="0"/>
          </a:p>
          <a:p>
            <a:r>
              <a:rPr lang="zh-TW" altLang="en-US" sz="5400" dirty="0"/>
              <a:t>經驗天主的真善美和愛</a:t>
            </a:r>
            <a:br>
              <a:rPr lang="zh-TW" altLang="en-US" sz="5400" dirty="0"/>
            </a:br>
            <a:r>
              <a:rPr lang="zh-TW" altLang="en-US" sz="5400" dirty="0"/>
              <a:t>人性內的真善美和愛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5535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HK" altLang="en-US" sz="4800" dirty="0" smtClean="0"/>
              <a:t>     什麼</a:t>
            </a:r>
            <a:r>
              <a:rPr lang="zh-HK" altLang="en-US" sz="4800" dirty="0"/>
              <a:t>是「聖樂」</a:t>
            </a:r>
            <a:r>
              <a:rPr lang="zh-HK" altLang="en-US" sz="4800" dirty="0" smtClean="0"/>
              <a:t>？</a:t>
            </a:r>
            <a:r>
              <a:rPr lang="en-US" altLang="zh-HK" sz="4800" dirty="0" smtClean="0"/>
              <a:t/>
            </a:r>
            <a:br>
              <a:rPr lang="en-US" altLang="zh-HK" sz="4800" dirty="0" smtClean="0"/>
            </a:br>
            <a:r>
              <a:rPr lang="en-US" altLang="zh-HK" sz="4800" dirty="0" smtClean="0"/>
              <a:t>      Sacred </a:t>
            </a:r>
            <a:r>
              <a:rPr lang="en-US" altLang="zh-HK" sz="4800" dirty="0"/>
              <a:t>Music</a:t>
            </a:r>
            <a:endParaRPr lang="zh-HK" altLang="en-US" sz="4800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40725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dirty="0"/>
              <a:t>聖樂靈修是</a:t>
            </a:r>
            <a:r>
              <a:rPr lang="zh-TW" altLang="en-US" sz="4800" b="1" dirty="0" smtClean="0"/>
              <a:t>生命之間的共鳴</a:t>
            </a:r>
            <a:r>
              <a:rPr lang="en-US" altLang="zh-TW" sz="4800" b="1" dirty="0" smtClean="0"/>
              <a:t/>
            </a:r>
            <a:br>
              <a:rPr lang="en-US" altLang="zh-TW" sz="4800" b="1" dirty="0" smtClean="0"/>
            </a:br>
            <a:r>
              <a:rPr lang="zh-TW" altLang="en-US" sz="4800" b="1" dirty="0"/>
              <a:t>音樂</a:t>
            </a:r>
            <a:r>
              <a:rPr lang="zh-TW" altLang="en-US" sz="4800" dirty="0"/>
              <a:t>只是生命的</a:t>
            </a:r>
            <a:r>
              <a:rPr lang="zh-TW" altLang="en-US" sz="4800" b="1" dirty="0"/>
              <a:t>一部份</a:t>
            </a:r>
            <a:endParaRPr lang="zh-HK" altLang="en-US" sz="4800" b="1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27" y="2133600"/>
            <a:ext cx="8592785" cy="4689812"/>
          </a:xfrm>
        </p:spPr>
      </p:pic>
    </p:spTree>
    <p:extLst>
      <p:ext uri="{BB962C8B-B14F-4D97-AF65-F5344CB8AC3E}">
        <p14:creationId xmlns:p14="http://schemas.microsoft.com/office/powerpoint/2010/main" val="1556114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069936"/>
          </a:xfrm>
        </p:spPr>
        <p:txBody>
          <a:bodyPr>
            <a:normAutofit/>
          </a:bodyPr>
          <a:lstStyle/>
          <a:p>
            <a:r>
              <a:rPr lang="zh-TW" altLang="en-US" sz="4800" b="1" dirty="0"/>
              <a:t>這是人與天主能溝通的</a:t>
            </a:r>
            <a:r>
              <a:rPr lang="zh-TW" altLang="en-US" sz="4800" b="1" dirty="0" smtClean="0"/>
              <a:t>基礎</a:t>
            </a:r>
            <a:endParaRPr lang="zh-HK" altLang="en-US" sz="4800" b="1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48" y="1694047"/>
            <a:ext cx="5338813" cy="4004109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670983" y="1924092"/>
            <a:ext cx="4313864" cy="3777622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人是天主的肖像</a:t>
            </a:r>
            <a:r>
              <a:rPr lang="en-US" altLang="zh-TW" sz="4000" dirty="0"/>
              <a:t>(</a:t>
            </a:r>
            <a:r>
              <a:rPr lang="zh-TW" altLang="en-US" sz="4000" dirty="0"/>
              <a:t>創</a:t>
            </a:r>
            <a:r>
              <a:rPr lang="en-US" altLang="zh-TW" sz="4000" dirty="0"/>
              <a:t>1:26-27)</a:t>
            </a:r>
            <a:r>
              <a:rPr lang="zh-TW" altLang="en-US" sz="4000" dirty="0"/>
              <a:t>：</a:t>
            </a:r>
          </a:p>
          <a:p>
            <a:r>
              <a:rPr lang="en-US" altLang="zh-TW" sz="4000" dirty="0" smtClean="0"/>
              <a:t>(</a:t>
            </a:r>
            <a:r>
              <a:rPr lang="zh-TW" altLang="en-US" sz="4000" dirty="0"/>
              <a:t>人的靈魂、人有靈性</a:t>
            </a:r>
            <a:r>
              <a:rPr lang="en-US" altLang="zh-TW" sz="4000" dirty="0"/>
              <a:t>)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7386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b="1" dirty="0"/>
              <a:t>什麼是聖樂的「靈」</a:t>
            </a:r>
            <a:r>
              <a:rPr lang="zh-TW" altLang="en-US" sz="4800" b="1" dirty="0" smtClean="0"/>
              <a:t>？</a:t>
            </a:r>
            <a:r>
              <a:rPr lang="en-US" altLang="zh-TW" sz="4800" b="1" dirty="0" smtClean="0"/>
              <a:t/>
            </a:r>
            <a:br>
              <a:rPr lang="en-US" altLang="zh-TW" sz="4800" b="1" dirty="0" smtClean="0"/>
            </a:br>
            <a:r>
              <a:rPr lang="zh-TW" altLang="en-US" sz="4800" b="1" dirty="0" smtClean="0"/>
              <a:t>什麼</a:t>
            </a:r>
            <a:r>
              <a:rPr lang="zh-TW" altLang="en-US" sz="4800" b="1" dirty="0"/>
              <a:t>是聖樂</a:t>
            </a:r>
            <a:r>
              <a:rPr lang="zh-TW" altLang="en-US" sz="4800" b="1" dirty="0" smtClean="0"/>
              <a:t>的</a:t>
            </a:r>
            <a:r>
              <a:rPr lang="zh-TW" altLang="en-US" sz="4800" b="1" dirty="0" smtClean="0">
                <a:latin typeface="新細明體"/>
                <a:ea typeface="新細明體"/>
              </a:rPr>
              <a:t>「</a:t>
            </a:r>
            <a:r>
              <a:rPr lang="zh-TW" altLang="en-US" sz="4800" b="1" dirty="0" smtClean="0"/>
              <a:t>修</a:t>
            </a:r>
            <a:r>
              <a:rPr lang="zh-TW" altLang="en-US" sz="4800" b="1" dirty="0" smtClean="0">
                <a:latin typeface="標楷體"/>
                <a:ea typeface="標楷體"/>
              </a:rPr>
              <a:t>」</a:t>
            </a:r>
            <a:r>
              <a:rPr lang="zh-TW" altLang="en-US" sz="4800" b="1" dirty="0" smtClean="0"/>
              <a:t>？</a:t>
            </a:r>
            <a:endParaRPr lang="zh-HK" alt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16767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HK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/>
              <a:t>「靈</a:t>
            </a:r>
            <a:r>
              <a:rPr lang="zh-TW" altLang="en-US" sz="4800" dirty="0" smtClean="0"/>
              <a:t>」提醒人有另外</a:t>
            </a:r>
            <a:r>
              <a:rPr lang="zh-TW" altLang="en-US" sz="4800" dirty="0"/>
              <a:t>的境界</a:t>
            </a:r>
            <a:r>
              <a:rPr lang="zh-TW" altLang="en-US" sz="4800" dirty="0" smtClean="0"/>
              <a:t>，是我們</a:t>
            </a:r>
            <a:r>
              <a:rPr lang="zh-TW" altLang="en-US" sz="4800" dirty="0"/>
              <a:t>所不熟識的。</a:t>
            </a:r>
            <a:br>
              <a:rPr lang="zh-TW" altLang="en-US" sz="4800" dirty="0"/>
            </a:br>
            <a:r>
              <a:rPr lang="zh-TW" altLang="en-US" sz="4800" dirty="0"/>
              <a:t>這境界的事物既存在，但並不易</a:t>
            </a:r>
            <a:r>
              <a:rPr lang="en-US" altLang="zh-TW" sz="4800" dirty="0"/>
              <a:t>/</a:t>
            </a:r>
            <a:r>
              <a:rPr lang="zh-TW" altLang="en-US" sz="4800" dirty="0"/>
              <a:t>能</a:t>
            </a:r>
            <a:r>
              <a:rPr lang="zh-TW" altLang="en-US" sz="4800" dirty="0" smtClean="0"/>
              <a:t>捕捉，無人有充份把握</a:t>
            </a:r>
            <a:endParaRPr lang="zh-HK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993141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5428" y="624110"/>
            <a:ext cx="9589184" cy="1280890"/>
          </a:xfrm>
        </p:spPr>
        <p:txBody>
          <a:bodyPr>
            <a:normAutofit/>
          </a:bodyPr>
          <a:lstStyle/>
          <a:p>
            <a:r>
              <a:rPr lang="zh-TW" altLang="en-US" sz="5400" b="1" dirty="0" smtClean="0"/>
              <a:t>基督徒的</a:t>
            </a:r>
            <a:r>
              <a:rPr lang="zh-TW" altLang="en-US" sz="5400" b="1" dirty="0" smtClean="0">
                <a:latin typeface="新細明體"/>
                <a:ea typeface="新細明體"/>
              </a:rPr>
              <a:t>「</a:t>
            </a:r>
            <a:r>
              <a:rPr lang="zh-TW" altLang="en-US" sz="5400" b="1" dirty="0" smtClean="0"/>
              <a:t>靈</a:t>
            </a:r>
            <a:r>
              <a:rPr lang="zh-TW" altLang="en-US" sz="5400" b="1" dirty="0" smtClean="0">
                <a:latin typeface="標楷體"/>
                <a:ea typeface="標楷體"/>
              </a:rPr>
              <a:t>」</a:t>
            </a:r>
            <a:r>
              <a:rPr lang="zh-TW" altLang="en-US" sz="5400" b="1" dirty="0" smtClean="0"/>
              <a:t>是</a:t>
            </a:r>
            <a:r>
              <a:rPr lang="zh-TW" altLang="en-US" sz="5400" b="1" dirty="0"/>
              <a:t>：</a:t>
            </a:r>
            <a:endParaRPr lang="zh-HK" altLang="en-US" sz="5400" b="1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049" y="1628473"/>
            <a:ext cx="3807845" cy="5077127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zh-TW" altLang="en-US" sz="3600" dirty="0"/>
              <a:t>天主</a:t>
            </a:r>
            <a:r>
              <a:rPr lang="zh-TW" altLang="en-US" sz="3600" dirty="0" smtClean="0"/>
              <a:t>、</a:t>
            </a:r>
            <a:endParaRPr lang="en-US" altLang="zh-TW" sz="3600" dirty="0" smtClean="0"/>
          </a:p>
          <a:p>
            <a:r>
              <a:rPr lang="zh-TW" altLang="en-US" sz="3600" dirty="0" smtClean="0"/>
              <a:t>基督、</a:t>
            </a:r>
            <a:endParaRPr lang="en-US" altLang="zh-TW" sz="3600" dirty="0" smtClean="0"/>
          </a:p>
          <a:p>
            <a:r>
              <a:rPr lang="zh-TW" altLang="en-US" sz="3600" dirty="0" smtClean="0"/>
              <a:t>聖</a:t>
            </a:r>
            <a:r>
              <a:rPr lang="zh-TW" altLang="en-US" sz="3600" dirty="0"/>
              <a:t>神</a:t>
            </a:r>
            <a:r>
              <a:rPr lang="zh-TW" altLang="en-US" sz="3600" dirty="0" smtClean="0"/>
              <a:t>、</a:t>
            </a:r>
            <a:endParaRPr lang="en-US" altLang="zh-TW" sz="3600" dirty="0" smtClean="0"/>
          </a:p>
          <a:p>
            <a:r>
              <a:rPr lang="zh-TW" altLang="en-US" sz="3600" dirty="0" smtClean="0"/>
              <a:t>魔鬼、</a:t>
            </a:r>
            <a:endParaRPr lang="en-US" altLang="zh-TW" sz="3600" dirty="0" smtClean="0"/>
          </a:p>
          <a:p>
            <a:r>
              <a:rPr lang="zh-TW" altLang="en-US" sz="3600" dirty="0" smtClean="0"/>
              <a:t>罪惡、</a:t>
            </a:r>
            <a:endParaRPr lang="en-US" altLang="zh-TW" sz="3600" dirty="0" smtClean="0"/>
          </a:p>
          <a:p>
            <a:r>
              <a:rPr lang="zh-TW" altLang="en-US" sz="3600" dirty="0" smtClean="0"/>
              <a:t>永生</a:t>
            </a:r>
            <a:r>
              <a:rPr lang="zh-TW" altLang="en-US" sz="3600" dirty="0"/>
              <a:t>永死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54389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所以「</a:t>
            </a:r>
            <a:r>
              <a:rPr lang="zh-TW" altLang="en-US" sz="5400" dirty="0"/>
              <a:t>靈修」</a:t>
            </a:r>
            <a:r>
              <a:rPr lang="zh-TW" altLang="en-US" sz="5400" dirty="0" smtClean="0"/>
              <a:t>的對象</a:t>
            </a:r>
            <a:r>
              <a:rPr lang="zh-TW" altLang="en-US" sz="5400" dirty="0"/>
              <a:t>是</a:t>
            </a:r>
            <a:r>
              <a:rPr lang="zh-TW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天主</a:t>
            </a:r>
            <a:endParaRPr lang="zh-HK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00" u="sng" dirty="0" smtClean="0"/>
              <a:t>不能</a:t>
            </a:r>
            <a:r>
              <a:rPr lang="zh-TW" altLang="en-US" sz="4000" u="sng" dirty="0"/>
              <a:t>被目睹</a:t>
            </a:r>
            <a:r>
              <a:rPr lang="zh-TW" altLang="en-US" sz="4000" dirty="0"/>
              <a:t>的天主</a:t>
            </a:r>
            <a:r>
              <a:rPr lang="zh-TW" altLang="en-US" sz="4000" dirty="0" smtClean="0"/>
              <a:t>，</a:t>
            </a:r>
            <a:endParaRPr lang="en-US" altLang="zh-TW" sz="4000" dirty="0" smtClean="0"/>
          </a:p>
          <a:p>
            <a:pPr marL="0" indent="0">
              <a:buNone/>
            </a:pPr>
            <a:endParaRPr lang="en-US" altLang="zh-TW" sz="4000" dirty="0" smtClean="0"/>
          </a:p>
          <a:p>
            <a:pPr marL="0" indent="0">
              <a:buNone/>
            </a:pPr>
            <a:r>
              <a:rPr lang="zh-TW" altLang="en-US" sz="4000" dirty="0" smtClean="0"/>
              <a:t>衪</a:t>
            </a:r>
            <a:r>
              <a:rPr lang="zh-TW" altLang="en-US" sz="4000" dirty="0"/>
              <a:t>是</a:t>
            </a:r>
            <a:r>
              <a:rPr lang="zh-TW" altLang="en-US" sz="4000" u="sng" dirty="0"/>
              <a:t>幽冥中</a:t>
            </a:r>
            <a:r>
              <a:rPr lang="zh-TW" altLang="en-US" sz="4000" dirty="0"/>
              <a:t>的天主</a:t>
            </a:r>
            <a:r>
              <a:rPr lang="zh-TW" altLang="en-US" sz="4000" dirty="0" smtClean="0"/>
              <a:t>，</a:t>
            </a:r>
            <a:endParaRPr lang="en-US" altLang="zh-TW" sz="4000" dirty="0" smtClean="0"/>
          </a:p>
          <a:p>
            <a:pPr marL="0" indent="0">
              <a:buNone/>
            </a:pPr>
            <a:endParaRPr lang="en-US" altLang="zh-TW" sz="4000" dirty="0" smtClean="0"/>
          </a:p>
          <a:p>
            <a:pPr marL="0" indent="0">
              <a:buNone/>
            </a:pPr>
            <a:r>
              <a:rPr lang="zh-TW" altLang="en-US" sz="4000" dirty="0" smtClean="0"/>
              <a:t>天主</a:t>
            </a:r>
            <a:r>
              <a:rPr lang="zh-TW" altLang="en-US" sz="4000" dirty="0"/>
              <a:t>是</a:t>
            </a:r>
            <a:r>
              <a:rPr lang="zh-TW" altLang="en-US" sz="4000" u="sng" dirty="0"/>
              <a:t>暗中的父</a:t>
            </a:r>
            <a:endParaRPr lang="zh-HK" altLang="en-US" sz="4000" u="sng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dirty="0"/>
              <a:t>(</a:t>
            </a:r>
            <a:r>
              <a:rPr lang="zh-TW" altLang="en-US" sz="4000" dirty="0"/>
              <a:t>出</a:t>
            </a:r>
            <a:r>
              <a:rPr lang="en-US" altLang="zh-TW" sz="4000" dirty="0"/>
              <a:t>33:18-23</a:t>
            </a:r>
            <a:r>
              <a:rPr lang="zh-TW" altLang="en-US" sz="4000" dirty="0" smtClean="0"/>
              <a:t>；</a:t>
            </a:r>
            <a:endParaRPr lang="en-US" altLang="zh-TW" sz="4000" dirty="0" smtClean="0"/>
          </a:p>
          <a:p>
            <a:pPr marL="0" indent="0">
              <a:buNone/>
            </a:pPr>
            <a:endParaRPr lang="en-US" altLang="zh-TW" sz="4000" dirty="0" smtClean="0"/>
          </a:p>
          <a:p>
            <a:pPr marL="0" indent="0">
              <a:buNone/>
            </a:pPr>
            <a:r>
              <a:rPr lang="zh-TW" altLang="en-US" sz="4000" dirty="0" smtClean="0"/>
              <a:t>列</a:t>
            </a:r>
            <a:r>
              <a:rPr lang="zh-TW" altLang="en-US" sz="4000" dirty="0"/>
              <a:t>上</a:t>
            </a:r>
            <a:r>
              <a:rPr lang="en-US" altLang="zh-TW" sz="4000" dirty="0"/>
              <a:t>8:12</a:t>
            </a:r>
            <a:r>
              <a:rPr lang="zh-TW" altLang="en-US" sz="4000" dirty="0" smtClean="0"/>
              <a:t>；</a:t>
            </a:r>
            <a:endParaRPr lang="en-US" altLang="zh-TW" sz="4000" dirty="0" smtClean="0"/>
          </a:p>
          <a:p>
            <a:pPr marL="0" indent="0">
              <a:buNone/>
            </a:pPr>
            <a:endParaRPr lang="en-US" altLang="zh-TW" sz="4000" dirty="0" smtClean="0"/>
          </a:p>
          <a:p>
            <a:pPr marL="0" indent="0">
              <a:buNone/>
            </a:pPr>
            <a:r>
              <a:rPr lang="zh-TW" altLang="en-US" sz="4000" dirty="0" smtClean="0"/>
              <a:t>瑪</a:t>
            </a:r>
            <a:r>
              <a:rPr lang="en-US" altLang="zh-TW" sz="4000" dirty="0"/>
              <a:t>6:3-6)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887243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/>
              <a:t>我們可如何理解上主的神</a:t>
            </a:r>
            <a:endParaRPr lang="zh-HK" alt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4400" dirty="0"/>
              <a:t>誰能形容</a:t>
            </a:r>
            <a:r>
              <a:rPr lang="zh-HK" altLang="en-US" sz="4400" dirty="0" smtClean="0"/>
              <a:t>上</a:t>
            </a:r>
            <a:r>
              <a:rPr lang="zh-HK" altLang="en-US" sz="4400" dirty="0"/>
              <a:t>主的</a:t>
            </a:r>
            <a:r>
              <a:rPr lang="zh-HK" altLang="en-US" sz="4400" dirty="0" smtClean="0"/>
              <a:t>神</a:t>
            </a:r>
            <a:r>
              <a:rPr lang="zh-TW" altLang="en-US" sz="4400" dirty="0" smtClean="0"/>
              <a:t>？</a:t>
            </a:r>
            <a:endParaRPr lang="en-US" altLang="zh-TW" sz="4400" dirty="0" smtClean="0"/>
          </a:p>
          <a:p>
            <a:r>
              <a:rPr lang="zh-TW" altLang="en-US" sz="4400" dirty="0" smtClean="0"/>
              <a:t>誰</a:t>
            </a:r>
            <a:r>
              <a:rPr lang="zh-TW" altLang="en-US" sz="4400" dirty="0"/>
              <a:t>能捕捉衪</a:t>
            </a:r>
            <a:r>
              <a:rPr lang="zh-TW" altLang="en-US" sz="4400" dirty="0" smtClean="0"/>
              <a:t>？</a:t>
            </a:r>
            <a:endParaRPr lang="en-US" altLang="zh-TW" sz="4400" dirty="0" smtClean="0"/>
          </a:p>
          <a:p>
            <a:r>
              <a:rPr lang="zh-TW" altLang="en-US" sz="4400" dirty="0" smtClean="0"/>
              <a:t>聖</a:t>
            </a:r>
            <a:r>
              <a:rPr lang="zh-TW" altLang="en-US" sz="4400" dirty="0"/>
              <a:t>神</a:t>
            </a:r>
            <a:r>
              <a:rPr lang="zh-TW" altLang="en-US" sz="4400" dirty="0" smtClean="0"/>
              <a:t>彷彿</a:t>
            </a:r>
            <a:endParaRPr lang="zh-HK" altLang="en-US" sz="4400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HK" sz="4400" dirty="0"/>
              <a:t>(</a:t>
            </a:r>
            <a:r>
              <a:rPr lang="zh-HK" altLang="en-US" sz="4400" dirty="0"/>
              <a:t>創</a:t>
            </a:r>
            <a:r>
              <a:rPr lang="en-US" altLang="zh-HK" sz="4400" dirty="0"/>
              <a:t>1: 1-2)</a:t>
            </a:r>
          </a:p>
          <a:p>
            <a:endParaRPr lang="en-US" altLang="zh-TW" sz="4400" dirty="0" smtClean="0"/>
          </a:p>
          <a:p>
            <a:r>
              <a:rPr lang="en-US" altLang="zh-TW" sz="4400" dirty="0" smtClean="0"/>
              <a:t>(</a:t>
            </a:r>
            <a:r>
              <a:rPr lang="zh-TW" altLang="en-US" sz="4400" dirty="0"/>
              <a:t>詠</a:t>
            </a:r>
            <a:r>
              <a:rPr lang="en-US" altLang="zh-TW" sz="4400" dirty="0"/>
              <a:t>139</a:t>
            </a:r>
            <a:r>
              <a:rPr lang="zh-TW" altLang="en-US" sz="4400" dirty="0"/>
              <a:t>；約</a:t>
            </a:r>
            <a:r>
              <a:rPr lang="en-US" altLang="zh-TW" sz="4400" dirty="0"/>
              <a:t>42</a:t>
            </a:r>
            <a:r>
              <a:rPr lang="en-US" altLang="zh-TW" sz="4400" dirty="0" smtClean="0"/>
              <a:t>)</a:t>
            </a:r>
          </a:p>
          <a:p>
            <a:r>
              <a:rPr lang="en-US" altLang="zh-TW" sz="4400" dirty="0" smtClean="0"/>
              <a:t>(</a:t>
            </a:r>
            <a:r>
              <a:rPr lang="zh-TW" altLang="en-US" sz="4400" dirty="0"/>
              <a:t>瑪</a:t>
            </a:r>
            <a:r>
              <a:rPr lang="en-US" altLang="zh-TW" sz="4400" dirty="0"/>
              <a:t>3:16-17</a:t>
            </a:r>
            <a:r>
              <a:rPr lang="zh-TW" altLang="en-US" sz="4400" dirty="0"/>
              <a:t>；若</a:t>
            </a:r>
            <a:r>
              <a:rPr lang="en-US" altLang="zh-TW" sz="4400" dirty="0"/>
              <a:t>1:29-34)</a:t>
            </a:r>
            <a:endParaRPr lang="zh-HK" altLang="en-US" sz="4400" dirty="0"/>
          </a:p>
          <a:p>
            <a:endParaRPr lang="en-US" altLang="zh-TW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75477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b="1" dirty="0" smtClean="0"/>
              <a:t>「</a:t>
            </a:r>
            <a:r>
              <a:rPr lang="zh-TW" altLang="en-US" sz="4400" b="1" dirty="0"/>
              <a:t>衪</a:t>
            </a:r>
            <a:r>
              <a:rPr lang="zh-TW" altLang="en-US" sz="4400" b="1" dirty="0" smtClean="0"/>
              <a:t>」</a:t>
            </a:r>
            <a:r>
              <a:rPr lang="zh-TW" altLang="en-US" sz="4400" b="1" dirty="0"/>
              <a:t>是我們並不熟識的。但是影響著我們的</a:t>
            </a:r>
            <a:endParaRPr lang="zh-HK" altLang="en-US" sz="4400" b="1" dirty="0"/>
          </a:p>
        </p:txBody>
      </p:sp>
      <p:sp>
        <p:nvSpPr>
          <p:cNvPr id="5" name="文字版面配置區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谷</a:t>
            </a:r>
            <a:r>
              <a:rPr lang="en-US" altLang="zh-TW" sz="4000" dirty="0" smtClean="0"/>
              <a:t>1:11-12</a:t>
            </a:r>
          </a:p>
          <a:p>
            <a:r>
              <a:rPr lang="zh-TW" altLang="en-US" sz="4000" dirty="0" smtClean="0"/>
              <a:t>瑪</a:t>
            </a:r>
            <a:r>
              <a:rPr lang="en-US" altLang="zh-TW" sz="4000" dirty="0" smtClean="0"/>
              <a:t>4:1-2</a:t>
            </a:r>
          </a:p>
          <a:p>
            <a:r>
              <a:rPr lang="zh-TW" altLang="en-US" sz="4000" dirty="0" smtClean="0"/>
              <a:t>路</a:t>
            </a:r>
            <a:r>
              <a:rPr lang="en-US" altLang="zh-TW" sz="4000" dirty="0" smtClean="0"/>
              <a:t>4:1-2</a:t>
            </a:r>
          </a:p>
          <a:p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807" y="2425566"/>
            <a:ext cx="5210477" cy="3907857"/>
          </a:xfrm>
        </p:spPr>
      </p:pic>
    </p:spTree>
    <p:extLst>
      <p:ext uri="{BB962C8B-B14F-4D97-AF65-F5344CB8AC3E}">
        <p14:creationId xmlns:p14="http://schemas.microsoft.com/office/powerpoint/2010/main" val="1133690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19" y="888787"/>
            <a:ext cx="7529023" cy="5646768"/>
          </a:xfrm>
        </p:spPr>
      </p:pic>
    </p:spTree>
    <p:extLst>
      <p:ext uri="{BB962C8B-B14F-4D97-AF65-F5344CB8AC3E}">
        <p14:creationId xmlns:p14="http://schemas.microsoft.com/office/powerpoint/2010/main" val="452099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聖樂的</a:t>
            </a:r>
            <a:r>
              <a:rPr lang="zh-TW" altLang="en-US" b="1" dirty="0"/>
              <a:t>「修</a:t>
            </a:r>
            <a:r>
              <a:rPr lang="zh-TW" altLang="en-US" b="1" dirty="0" smtClean="0"/>
              <a:t>」</a:t>
            </a:r>
            <a:r>
              <a:rPr lang="zh-TW" altLang="en-US" dirty="0" smtClean="0"/>
              <a:t>是什麼？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4800" i="1" dirty="0" smtClean="0"/>
              <a:t>人的回應，就是</a:t>
            </a:r>
            <a:r>
              <a:rPr lang="zh-TW" altLang="en-US" sz="4800" b="1" i="1" dirty="0" smtClean="0"/>
              <a:t>修</a:t>
            </a:r>
            <a:endParaRPr lang="zh-HK" alt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val="1331407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2659427" y="632422"/>
            <a:ext cx="8911687" cy="589549"/>
          </a:xfrm>
        </p:spPr>
        <p:txBody>
          <a:bodyPr>
            <a:normAutofit fontScale="90000"/>
          </a:bodyPr>
          <a:lstStyle/>
          <a:p>
            <a:endParaRPr lang="zh-HK" altLang="en-US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1816129" y="1252451"/>
            <a:ext cx="8915400" cy="3776749"/>
          </a:xfrm>
        </p:spPr>
        <p:txBody>
          <a:bodyPr>
            <a:normAutofit/>
          </a:bodyPr>
          <a:lstStyle/>
          <a:p>
            <a:r>
              <a:rPr lang="zh-HK" altLang="en-US" sz="4800" dirty="0" smtClean="0"/>
              <a:t>聖</a:t>
            </a:r>
            <a:r>
              <a:rPr lang="zh-HK" altLang="en-US" sz="4800" dirty="0"/>
              <a:t>樂 </a:t>
            </a:r>
            <a:r>
              <a:rPr lang="en-US" altLang="zh-HK" sz="4800" dirty="0"/>
              <a:t>(sacred music</a:t>
            </a:r>
            <a:r>
              <a:rPr lang="en-US" altLang="zh-HK" sz="4800" dirty="0" smtClean="0"/>
              <a:t>)</a:t>
            </a:r>
            <a:r>
              <a:rPr lang="zh-HK" altLang="en-US" sz="4800" dirty="0" smtClean="0"/>
              <a:t>是</a:t>
            </a:r>
            <a:r>
              <a:rPr lang="zh-HK" altLang="en-US" sz="4800" dirty="0"/>
              <a:t>宗教音樂之統稱，與世俗音樂 </a:t>
            </a:r>
            <a:r>
              <a:rPr lang="en-US" altLang="zh-HK" sz="4800" dirty="0"/>
              <a:t>(secular music) </a:t>
            </a:r>
            <a:r>
              <a:rPr lang="zh-HK" altLang="en-US" sz="4800" dirty="0"/>
              <a:t>相對，包括聖詩，聖詩合唱曲，神劇 </a:t>
            </a:r>
            <a:r>
              <a:rPr lang="en-US" altLang="zh-HK" sz="4800" dirty="0"/>
              <a:t>... </a:t>
            </a:r>
            <a:r>
              <a:rPr lang="zh-HK" altLang="en-US" sz="4800" dirty="0"/>
              <a:t>等等。</a:t>
            </a:r>
          </a:p>
        </p:txBody>
      </p:sp>
    </p:spTree>
    <p:extLst>
      <p:ext uri="{BB962C8B-B14F-4D97-AF65-F5344CB8AC3E}">
        <p14:creationId xmlns:p14="http://schemas.microsoft.com/office/powerpoint/2010/main" val="3562998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1068420" y="1892969"/>
            <a:ext cx="4313864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 smtClean="0"/>
              <a:t>不單是</a:t>
            </a:r>
            <a:r>
              <a:rPr lang="zh-TW" altLang="en-US" sz="4800" dirty="0"/>
              <a:t>唱得準</a:t>
            </a:r>
            <a:r>
              <a:rPr lang="zh-TW" altLang="en-US" sz="4800" dirty="0" smtClean="0"/>
              <a:t>、</a:t>
            </a:r>
            <a:endParaRPr lang="en-US" altLang="zh-TW" sz="4800" dirty="0" smtClean="0"/>
          </a:p>
          <a:p>
            <a:pPr marL="0" indent="0">
              <a:buNone/>
            </a:pPr>
            <a:r>
              <a:rPr lang="zh-TW" altLang="en-US" sz="4800" dirty="0" smtClean="0"/>
              <a:t>不單是</a:t>
            </a:r>
            <a:r>
              <a:rPr lang="zh-TW" altLang="en-US" sz="4800" dirty="0"/>
              <a:t>唱得美</a:t>
            </a:r>
            <a:r>
              <a:rPr lang="zh-TW" altLang="en-US" sz="4800" dirty="0" smtClean="0"/>
              <a:t>、</a:t>
            </a:r>
            <a:endParaRPr lang="en-US" altLang="zh-TW" sz="4800" dirty="0" smtClean="0"/>
          </a:p>
          <a:p>
            <a:pPr marL="0" indent="0">
              <a:buNone/>
            </a:pPr>
            <a:r>
              <a:rPr lang="zh-TW" altLang="en-US" sz="4800" dirty="0" smtClean="0"/>
              <a:t>不單是</a:t>
            </a:r>
            <a:r>
              <a:rPr lang="zh-TW" altLang="en-US" sz="4800" dirty="0"/>
              <a:t>唱得好</a:t>
            </a:r>
            <a:endParaRPr lang="zh-HK" altLang="en-US" sz="4800" dirty="0"/>
          </a:p>
        </p:txBody>
      </p:sp>
      <p:pic>
        <p:nvPicPr>
          <p:cNvPr id="10243" name="Picture 3" descr="C:\Users\Owner\AppData\Local\Microsoft\Windows\Temporary Internet Files\Content.IE5\VVNBXTYL\NGK-press-picture_2014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17" y="1617044"/>
            <a:ext cx="6466597" cy="472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440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        不是</a:t>
            </a:r>
            <a:r>
              <a:rPr lang="zh-TW" altLang="en-US" sz="4800" dirty="0"/>
              <a:t>孤芳自賞</a:t>
            </a:r>
            <a:endParaRPr lang="zh-HK" altLang="en-US" sz="48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2" y="1688557"/>
            <a:ext cx="6238655" cy="4678992"/>
          </a:xfrm>
        </p:spPr>
      </p:pic>
    </p:spTree>
    <p:extLst>
      <p:ext uri="{BB962C8B-B14F-4D97-AF65-F5344CB8AC3E}">
        <p14:creationId xmlns:p14="http://schemas.microsoft.com/office/powerpoint/2010/main" val="1592526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藉著</a:t>
            </a:r>
            <a:r>
              <a:rPr lang="zh-TW" altLang="en-US" sz="5400" dirty="0"/>
              <a:t>「修身」產生</a:t>
            </a:r>
            <a:r>
              <a:rPr lang="zh-TW" altLang="en-US" sz="5400" b="1" u="sng" dirty="0"/>
              <a:t>共鳴</a:t>
            </a:r>
            <a:endParaRPr lang="zh-HK" altLang="en-US" sz="5400" b="1" u="sng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/>
              <a:t>洗者若翰</a:t>
            </a:r>
            <a:endParaRPr lang="en-US" altLang="zh-HK" sz="4800" dirty="0" smtClean="0"/>
          </a:p>
          <a:p>
            <a:r>
              <a:rPr lang="zh-HK" altLang="en-US" sz="4800" dirty="0" smtClean="0"/>
              <a:t>路</a:t>
            </a:r>
            <a:r>
              <a:rPr lang="en-US" altLang="zh-HK" sz="4800" dirty="0"/>
              <a:t>1:80</a:t>
            </a:r>
            <a:r>
              <a:rPr lang="zh-HK" altLang="en-US" sz="4800" dirty="0"/>
              <a:t>，</a:t>
            </a:r>
            <a:r>
              <a:rPr lang="en-US" altLang="zh-HK" sz="4800" dirty="0"/>
              <a:t>3:3-6</a:t>
            </a:r>
            <a:r>
              <a:rPr lang="zh-HK" altLang="en-US" sz="4800" dirty="0" smtClean="0"/>
              <a:t>；</a:t>
            </a:r>
            <a:endParaRPr lang="en-US" altLang="zh-HK" sz="4800" dirty="0" smtClean="0"/>
          </a:p>
          <a:p>
            <a:r>
              <a:rPr lang="zh-HK" altLang="en-US" sz="4800" dirty="0" smtClean="0"/>
              <a:t>瑪</a:t>
            </a:r>
            <a:r>
              <a:rPr lang="en-US" altLang="zh-HK" sz="4800" dirty="0"/>
              <a:t>3:16-17</a:t>
            </a:r>
            <a:endParaRPr lang="zh-HK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754416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與</a:t>
            </a:r>
            <a:r>
              <a:rPr lang="zh-TW" altLang="en-US" sz="4400" dirty="0"/>
              <a:t>天主有信仰的經驗，源自愛天主的關係</a:t>
            </a:r>
            <a:r>
              <a:rPr lang="en-US" altLang="zh-TW" sz="4400" dirty="0"/>
              <a:t>(</a:t>
            </a:r>
            <a:r>
              <a:rPr lang="zh-TW" altLang="en-US" sz="4400" dirty="0"/>
              <a:t>若</a:t>
            </a:r>
            <a:r>
              <a:rPr lang="en-US" altLang="zh-TW" sz="4400" dirty="0"/>
              <a:t>21)</a:t>
            </a:r>
            <a:endParaRPr lang="zh-HK" altLang="en-US" sz="4400" dirty="0"/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446" y="790084"/>
            <a:ext cx="3917481" cy="5828113"/>
          </a:xfrm>
        </p:spPr>
      </p:pic>
    </p:spTree>
    <p:extLst>
      <p:ext uri="{BB962C8B-B14F-4D97-AF65-F5344CB8AC3E}">
        <p14:creationId xmlns:p14="http://schemas.microsoft.com/office/powerpoint/2010/main" val="18629816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/>
              <a:t>被</a:t>
            </a:r>
            <a:r>
              <a:rPr lang="zh-TW" altLang="en-US" sz="4800" b="1" dirty="0"/>
              <a:t>天主聖言所滋養</a:t>
            </a:r>
            <a:endParaRPr lang="zh-HK" alt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u="sng" dirty="0"/>
              <a:t>成文字</a:t>
            </a:r>
            <a:r>
              <a:rPr lang="zh-TW" altLang="en-US" sz="4400" dirty="0"/>
              <a:t>的聖</a:t>
            </a:r>
            <a:r>
              <a:rPr lang="zh-TW" altLang="en-US" sz="4400" dirty="0" smtClean="0"/>
              <a:t>言</a:t>
            </a:r>
            <a:endParaRPr lang="en-US" altLang="zh-TW" sz="4400" dirty="0" smtClean="0"/>
          </a:p>
          <a:p>
            <a:r>
              <a:rPr lang="zh-TW" altLang="en-US" sz="4400" dirty="0" smtClean="0"/>
              <a:t>聖言誦讀</a:t>
            </a:r>
            <a:endParaRPr lang="zh-HK" altLang="en-US" sz="4400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4294967295"/>
          </p:nvPr>
        </p:nvSpPr>
        <p:spPr>
          <a:xfrm>
            <a:off x="7878763" y="2125663"/>
            <a:ext cx="4313237" cy="3778250"/>
          </a:xfrm>
        </p:spPr>
        <p:txBody>
          <a:bodyPr>
            <a:normAutofit/>
          </a:bodyPr>
          <a:lstStyle/>
          <a:p>
            <a:r>
              <a:rPr lang="zh-TW" altLang="en-US" sz="4400" u="sng" dirty="0"/>
              <a:t>成血肉</a:t>
            </a:r>
            <a:r>
              <a:rPr lang="zh-TW" altLang="en-US" sz="4400" dirty="0"/>
              <a:t>的聖</a:t>
            </a:r>
            <a:r>
              <a:rPr lang="zh-TW" altLang="en-US" sz="4400" dirty="0" smtClean="0"/>
              <a:t>言</a:t>
            </a:r>
            <a:endParaRPr lang="en-US" altLang="zh-TW" sz="4400" dirty="0" smtClean="0"/>
          </a:p>
          <a:p>
            <a:r>
              <a:rPr lang="zh-TW" altLang="en-US" sz="4400" dirty="0" smtClean="0"/>
              <a:t>聖體敬禮</a:t>
            </a:r>
            <a:endParaRPr lang="en-US" altLang="zh-TW" sz="4400" dirty="0" smtClean="0"/>
          </a:p>
          <a:p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8569630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在</a:t>
            </a:r>
            <a:r>
              <a:rPr lang="zh-TW" altLang="en-US" sz="4800" dirty="0"/>
              <a:t>聖樂中見到聖言、見到聖體</a:t>
            </a:r>
            <a:endParaRPr lang="zh-HK" altLang="en-US" sz="4800" dirty="0"/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225" y="1661213"/>
            <a:ext cx="6114109" cy="4585582"/>
          </a:xfrm>
        </p:spPr>
      </p:pic>
    </p:spTree>
    <p:extLst>
      <p:ext uri="{BB962C8B-B14F-4D97-AF65-F5344CB8AC3E}">
        <p14:creationId xmlns:p14="http://schemas.microsoft.com/office/powerpoint/2010/main" val="22896108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13314" name="Picture 2" descr="C:\Users\Owner\AppData\Local\Microsoft\Windows\Temporary Internet Files\Content.IE5\VVNBXTYL\Statue_of_St_Anthony_of_Padua_in_Marion,_Jersey_City,_New_Jersey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9736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良田</a:t>
            </a:r>
            <a:r>
              <a:rPr lang="zh-TW" altLang="en-US" sz="4800" dirty="0"/>
              <a:t>導致種子百倍賞報</a:t>
            </a:r>
            <a:endParaRPr lang="zh-HK" altLang="en-US" sz="4800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717" y="1489186"/>
            <a:ext cx="2983830" cy="5304588"/>
          </a:xfrm>
        </p:spPr>
      </p:pic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HK" altLang="en-US" sz="4400" dirty="0" smtClean="0"/>
              <a:t>瑪</a:t>
            </a:r>
            <a:r>
              <a:rPr lang="en-US" altLang="zh-HK" sz="4400" dirty="0" smtClean="0"/>
              <a:t>13:18-23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9569618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US" sz="4800" dirty="0" smtClean="0"/>
              <a:t>教會</a:t>
            </a:r>
            <a:r>
              <a:rPr lang="zh-HK" altLang="en-US" sz="4800" dirty="0"/>
              <a:t>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/>
              <a:t>認識教會歷史</a:t>
            </a:r>
            <a:endParaRPr lang="zh-HK" altLang="en-US" sz="48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351" y="2059806"/>
            <a:ext cx="5402982" cy="4052236"/>
          </a:xfrm>
        </p:spPr>
      </p:pic>
    </p:spTree>
    <p:extLst>
      <p:ext uri="{BB962C8B-B14F-4D97-AF65-F5344CB8AC3E}">
        <p14:creationId xmlns:p14="http://schemas.microsoft.com/office/powerpoint/2010/main" val="24686275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sz="4800" dirty="0"/>
              <a:t>認識教會聖樂歷史</a:t>
            </a:r>
            <a:endParaRPr lang="zh-HK" altLang="en-US" sz="4800" dirty="0"/>
          </a:p>
          <a:p>
            <a:endParaRPr lang="zh-HK" altLang="en-US" dirty="0"/>
          </a:p>
        </p:txBody>
      </p:sp>
      <p:pic>
        <p:nvPicPr>
          <p:cNvPr id="14340" name="Picture 4" descr="C:\Users\Owner\AppData\Local\Microsoft\Windows\Temporary Internet Files\Content.IE5\TARLE2QU\Mussini_Sacred-Music-1841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814" y="398034"/>
            <a:ext cx="3988695" cy="607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045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27907" y="615798"/>
            <a:ext cx="8911687" cy="1280890"/>
          </a:xfrm>
        </p:spPr>
        <p:txBody>
          <a:bodyPr>
            <a:normAutofit/>
          </a:bodyPr>
          <a:lstStyle/>
          <a:p>
            <a:r>
              <a:rPr lang="zh-TW" altLang="en-US" sz="4400" dirty="0" smtClean="0"/>
              <a:t>是否</a:t>
            </a:r>
            <a:r>
              <a:rPr lang="zh-TW" altLang="en-US" sz="4400" dirty="0"/>
              <a:t>唱聖詩、唱神劇就有聖樂靈修？</a:t>
            </a:r>
            <a:endParaRPr lang="zh-HK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2133600"/>
            <a:ext cx="6957367" cy="3777622"/>
          </a:xfrm>
        </p:spPr>
        <p:txBody>
          <a:bodyPr/>
          <a:lstStyle/>
          <a:p>
            <a:endParaRPr lang="zh-HK" altLang="en-US" dirty="0"/>
          </a:p>
        </p:txBody>
      </p:sp>
      <p:pic>
        <p:nvPicPr>
          <p:cNvPr id="1029" name="Picture 5" descr="C:\Users\Owner\AppData\Local\Microsoft\Windows\Temporary Internet Files\Content.IE5\J312UEWT\Evensong_in_York_Minst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821" y="1818296"/>
            <a:ext cx="6947758" cy="468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2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「靈修」不是：</a:t>
            </a:r>
            <a:endParaRPr lang="zh-HK" altLang="en-US" sz="5400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1193548" y="2104724"/>
            <a:ext cx="4313864" cy="3777622"/>
          </a:xfrm>
        </p:spPr>
        <p:txBody>
          <a:bodyPr>
            <a:normAutofit/>
          </a:bodyPr>
          <a:lstStyle/>
          <a:p>
            <a:endParaRPr lang="en-US" altLang="zh-TW" sz="4000" dirty="0" smtClean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6401476" y="2106971"/>
            <a:ext cx="4313864" cy="3777622"/>
          </a:xfrm>
        </p:spPr>
        <p:txBody>
          <a:bodyPr/>
          <a:lstStyle/>
          <a:p>
            <a:pPr marL="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55041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不單是靈修知識</a:t>
            </a:r>
            <a:br>
              <a:rPr lang="zh-TW" altLang="en-US" dirty="0"/>
            </a:br>
            <a:endParaRPr lang="zh-HK" altLang="en-US" dirty="0"/>
          </a:p>
        </p:txBody>
      </p:sp>
      <p:pic>
        <p:nvPicPr>
          <p:cNvPr id="3077" name="Picture 5" descr="C:\Users\Owner\AppData\Local\Microsoft\Windows\Temporary Internet Files\Content.IE5\VVNBXTYL\blank-book-illustration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85" y="1934679"/>
            <a:ext cx="5475916" cy="380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Owner\AppData\Local\Microsoft\Windows\Temporary Internet Files\Content.IE5\45DPDMD0\tablet-1910171_960_72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703" y="1953928"/>
            <a:ext cx="5688531" cy="379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31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不單是祈禱方法</a:t>
            </a:r>
            <a:br>
              <a:rPr lang="zh-TW" altLang="en-US" dirty="0"/>
            </a:br>
            <a:endParaRPr lang="zh-HK" altLang="en-US" dirty="0"/>
          </a:p>
        </p:txBody>
      </p:sp>
      <p:pic>
        <p:nvPicPr>
          <p:cNvPr id="4101" name="Picture 5" descr="C:\Users\Owner\AppData\Local\Microsoft\Windows\Temporary Internet Files\Content.IE5\J312UEWT\spiritual-exercise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43" y="2143225"/>
            <a:ext cx="3816414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Owner\AppData\Local\Microsoft\Windows\Temporary Internet Files\Content.IE5\TARLE2QU\TheTextOfTheSpiritualExercises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945" y="1352476"/>
            <a:ext cx="3090492" cy="520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663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/>
              <a:t>不是心理上的平安</a:t>
            </a:r>
            <a:br>
              <a:rPr lang="zh-HK" altLang="en-US" dirty="0"/>
            </a:br>
            <a:endParaRPr lang="zh-HK" altLang="en-US" dirty="0"/>
          </a:p>
        </p:txBody>
      </p:sp>
      <p:pic>
        <p:nvPicPr>
          <p:cNvPr id="5122" name="Picture 2" descr="C:\Users\Owner\AppData\Local\Microsoft\Windows\Temporary Internet Files\Content.IE5\45DPDMD0\cropped-yoga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807" y="2568604"/>
            <a:ext cx="4313237" cy="286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Owner\AppData\Local\Microsoft\Windows\Temporary Internet Files\Content.IE5\TARLE2QU\Spiritual-Exercises_Humanity-Healing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099" y="2270042"/>
            <a:ext cx="3778250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813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92446" y="1244868"/>
            <a:ext cx="8915399" cy="3117040"/>
          </a:xfrm>
        </p:spPr>
        <p:txBody>
          <a:bodyPr>
            <a:normAutofit/>
          </a:bodyPr>
          <a:lstStyle/>
          <a:p>
            <a:r>
              <a:rPr lang="zh-TW" altLang="en-US" sz="5300" dirty="0"/>
              <a:t>不單是尋求靜止</a:t>
            </a:r>
            <a:r>
              <a:rPr lang="zh-TW" altLang="en-US" sz="5300" dirty="0">
                <a:latin typeface="新細明體"/>
                <a:ea typeface="新細明體"/>
              </a:rPr>
              <a:t>、</a:t>
            </a:r>
            <a:r>
              <a:rPr lang="zh-TW" altLang="en-US" sz="5300" dirty="0" smtClean="0"/>
              <a:t>無念</a:t>
            </a:r>
            <a:r>
              <a:rPr lang="zh-TW" altLang="en-US" sz="5300" dirty="0" smtClean="0">
                <a:latin typeface="新細明體"/>
                <a:ea typeface="新細明體"/>
              </a:rPr>
              <a:t>、</a:t>
            </a:r>
            <a:r>
              <a:rPr lang="zh-TW" altLang="en-US" sz="5300" dirty="0" smtClean="0"/>
              <a:t>平安</a:t>
            </a: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25858681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192</TotalTime>
  <Words>470</Words>
  <Application>Microsoft Office PowerPoint</Application>
  <PresentationFormat>自訂</PresentationFormat>
  <Paragraphs>82</Paragraphs>
  <Slides>39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0" baseType="lpstr">
      <vt:lpstr>絲縷</vt:lpstr>
      <vt:lpstr>           聖樂靈修 </vt:lpstr>
      <vt:lpstr>     什麼是「聖樂」？       Sacred Music</vt:lpstr>
      <vt:lpstr>PowerPoint 簡報</vt:lpstr>
      <vt:lpstr>是否唱聖詩、唱神劇就有聖樂靈修？</vt:lpstr>
      <vt:lpstr>「靈修」不是：</vt:lpstr>
      <vt:lpstr>不單是靈修知識 </vt:lpstr>
      <vt:lpstr>不單是祈禱方法 </vt:lpstr>
      <vt:lpstr>不是心理上的平安 </vt:lpstr>
      <vt:lpstr>不單是尋求靜止、無念、平安 </vt:lpstr>
      <vt:lpstr>不單是喜歡寧靜的性情，不單是頓悟 </vt:lpstr>
      <vt:lpstr>           不單只是禮節的滿全 </vt:lpstr>
      <vt:lpstr>「靈修」主體是我（人），人對自己也不能完全洞悉，人有限制。</vt:lpstr>
      <vt:lpstr>　　音樂是什麼？</vt:lpstr>
      <vt:lpstr>　　　是文字是符號</vt:lpstr>
      <vt:lpstr>這就是分心 職業病</vt:lpstr>
      <vt:lpstr>不是語，也不是言， 是聽不到的語言； 它們的聲音傳遍普世， 它們的言語達於地極。</vt:lpstr>
      <vt:lpstr>　　　聖樂靈修是</vt:lpstr>
      <vt:lpstr>PowerPoint 簡報</vt:lpstr>
      <vt:lpstr>PowerPoint 簡報</vt:lpstr>
      <vt:lpstr>聖樂靈修是生命之間的共鳴 音樂只是生命的一部份</vt:lpstr>
      <vt:lpstr>這是人與天主能溝通的基礎</vt:lpstr>
      <vt:lpstr>什麼是聖樂的「靈」？ 什麼是聖樂的「修」？</vt:lpstr>
      <vt:lpstr>PowerPoint 簡報</vt:lpstr>
      <vt:lpstr>基督徒的「靈」是：</vt:lpstr>
      <vt:lpstr>所以「靈修」的對象是天主</vt:lpstr>
      <vt:lpstr>我們可如何理解上主的神</vt:lpstr>
      <vt:lpstr>「衪」是我們並不熟識的。但是影響著我們的</vt:lpstr>
      <vt:lpstr>PowerPoint 簡報</vt:lpstr>
      <vt:lpstr>聖樂的「修」是什麼？</vt:lpstr>
      <vt:lpstr>PowerPoint 簡報</vt:lpstr>
      <vt:lpstr>        不是孤芳自賞</vt:lpstr>
      <vt:lpstr>藉著「修身」產生共鳴</vt:lpstr>
      <vt:lpstr>PowerPoint 簡報</vt:lpstr>
      <vt:lpstr>被天主聖言所滋養</vt:lpstr>
      <vt:lpstr>在聖樂中見到聖言、見到聖體</vt:lpstr>
      <vt:lpstr>PowerPoint 簡報</vt:lpstr>
      <vt:lpstr>良田導致種子百倍賞報</vt:lpstr>
      <vt:lpstr>教會感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聖樂靈修</dc:title>
  <dc:creator>Owner</dc:creator>
  <cp:lastModifiedBy>Owner</cp:lastModifiedBy>
  <cp:revision>24</cp:revision>
  <dcterms:created xsi:type="dcterms:W3CDTF">2019-01-23T08:36:38Z</dcterms:created>
  <dcterms:modified xsi:type="dcterms:W3CDTF">2019-01-24T08:42:48Z</dcterms:modified>
</cp:coreProperties>
</file>